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2"/>
    <p:restoredTop sz="94632"/>
  </p:normalViewPr>
  <p:slideViewPr>
    <p:cSldViewPr snapToGrid="0" snapToObjects="1">
      <p:cViewPr>
        <p:scale>
          <a:sx n="130" d="100"/>
          <a:sy n="130" d="100"/>
        </p:scale>
        <p:origin x="960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E241C-F670-424E-83E4-D64269BE4147}" type="datetimeFigureOut">
              <a:rPr lang="en-US" smtClean="0"/>
              <a:t>1/24/20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25098-C852-5E48-96DA-B80D280C0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60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D25098-C852-5E48-96DA-B80D280C0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0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E7096F6-FD38-4D46-8FC6-0E020155C351}" type="datetimeFigureOut">
              <a:rPr lang="en-US" smtClean="0"/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07F5CFF-8EF9-914C-B301-DBDCFC8B60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946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Heinz Proposal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3983127"/>
            <a:ext cx="8045373" cy="74227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Cerig</a:t>
            </a:r>
            <a:r>
              <a:rPr lang="en-US" sz="2400" dirty="0" smtClean="0"/>
              <a:t> Davies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94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919521"/>
          </a:xfrm>
        </p:spPr>
        <p:txBody>
          <a:bodyPr>
            <a:normAutofit/>
          </a:bodyPr>
          <a:lstStyle/>
          <a:p>
            <a:r>
              <a:rPr lang="en-US" smtClean="0"/>
              <a:t>Storyline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1276" y="1301905"/>
            <a:ext cx="5829346" cy="2956330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adverts follows a can of beans being shot in an M&amp;S ’Food Porn’ style, the beans are shown of by a spotlight, then poured onto a slice of toast when the line “we can’t make beans sexy, but we can make a great breakfast” as a fork lifts beans from the toast. This piece is supposed to mimic the M&amp;S ads whilst also showing that even though that Beans can not be portrayed attractively that we all still buy them and enjoy them, and have for 150 years.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211" y="1961084"/>
            <a:ext cx="3986443" cy="26617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01" y="4622801"/>
            <a:ext cx="3982253" cy="2235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989" y="3401215"/>
            <a:ext cx="4054877" cy="405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6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94131"/>
          </a:xfrm>
        </p:spPr>
        <p:txBody>
          <a:bodyPr/>
          <a:lstStyle/>
          <a:p>
            <a:r>
              <a:rPr lang="en-US" dirty="0" smtClean="0"/>
              <a:t>Design &amp;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76515"/>
            <a:ext cx="6338825" cy="514227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M&amp;S Ads are well known for being successful with their style and tone, with everyone many remembering the 2004 ad from M&amp;S with the anonymous line of  “This isn’t just food, this is M&amp;S food.” The food is portrayed in an elegant, if not sensual way, however you cannot make Beans look attractive. So with this I aimed to create an advertisement that mimics the M&amp;S ads, showing that Beans can not be made attractive, however they can still create an excellent breakfast or improve one.</a:t>
            </a:r>
          </a:p>
          <a:p>
            <a:endParaRPr lang="en-US" sz="1800" dirty="0"/>
          </a:p>
          <a:p>
            <a:r>
              <a:rPr lang="en-US" sz="1800" dirty="0" smtClean="0"/>
              <a:t>M&amp;S ads are well known and remembered by all, but Heinz ads are also remembered by many, and with combining the style of the M&amp;S ads with Heinz products and charm, then this will be a successful campaign.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80" y="3808436"/>
            <a:ext cx="4066085" cy="3049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79" y="0"/>
            <a:ext cx="4066085" cy="228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5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876145"/>
          </a:xfrm>
        </p:spPr>
        <p:txBody>
          <a:bodyPr/>
          <a:lstStyle/>
          <a:p>
            <a:r>
              <a:rPr lang="en-US" smtClean="0"/>
              <a:t>Target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9" y="1258529"/>
            <a:ext cx="6909096" cy="2771518"/>
          </a:xfrm>
        </p:spPr>
        <p:txBody>
          <a:bodyPr/>
          <a:lstStyle/>
          <a:p>
            <a:r>
              <a:rPr lang="en-US" dirty="0" smtClean="0"/>
              <a:t>Heinz products, whether they be Beans or Ketchup, have been and will be loved for many years. </a:t>
            </a:r>
          </a:p>
          <a:p>
            <a:r>
              <a:rPr lang="en-US" dirty="0" smtClean="0"/>
              <a:t>They can be enjoyed by families, couples, children, adults, men and women with no exception.</a:t>
            </a:r>
          </a:p>
          <a:p>
            <a:r>
              <a:rPr lang="en-US" dirty="0" smtClean="0"/>
              <a:t>Heinz have been with us since 1869, both World Wars all the way to where we are now, and will continue to be a breakfast staple for the rest of our lives.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774" y="4044130"/>
            <a:ext cx="3751826" cy="2813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303" y="4030047"/>
            <a:ext cx="5027471" cy="28279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379" y="1550081"/>
            <a:ext cx="3750221" cy="249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954803"/>
          </a:xfrm>
        </p:spPr>
        <p:txBody>
          <a:bodyPr>
            <a:normAutofit/>
          </a:bodyPr>
          <a:lstStyle/>
          <a:p>
            <a:r>
              <a:rPr lang="en-US" smtClean="0"/>
              <a:t>Equipment and Props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40427"/>
            <a:ext cx="3261328" cy="2679289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Equipment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Sony A6300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Sigma 24mm Prime Lens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Tripod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X2 Studio Lights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128GB SD Card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Adobe Premiere Pro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51678" y="4222956"/>
            <a:ext cx="3261328" cy="2197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Tx/>
              <a:buNone/>
            </a:pPr>
            <a:r>
              <a:rPr lang="en-US" dirty="0" smtClean="0"/>
              <a:t>Props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endParaRPr lang="en-US" dirty="0" smtClean="0"/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Heinz </a:t>
            </a:r>
            <a:r>
              <a:rPr lang="en-US" dirty="0" err="1" smtClean="0"/>
              <a:t>Beanz</a:t>
            </a:r>
            <a:r>
              <a:rPr lang="en-US" dirty="0" smtClean="0"/>
              <a:t> Canned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Fork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Slice of Toast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en-US" dirty="0" smtClean="0"/>
              <a:t>Plate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6914" y1="7907" x2="36914" y2="7907"/>
                        <a14:backgroundMark x1="38770" y1="98635" x2="38770" y2="986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19" y="44245"/>
            <a:ext cx="4461407" cy="3829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103" y="4212049"/>
            <a:ext cx="2156542" cy="2156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47" y1="9919" x2="35447" y2="9919"/>
                        <a14:foregroundMark x1="58374" y1="10081" x2="58374" y2="10081"/>
                        <a14:foregroundMark x1="68130" y1="10081" x2="68130" y2="10081"/>
                        <a14:foregroundMark x1="63089" y1="9919" x2="63089" y2="9919"/>
                        <a14:foregroundMark x1="65203" y1="10244" x2="65203" y2="10244"/>
                        <a14:foregroundMark x1="61138" y1="10244" x2="61138" y2="10244"/>
                        <a14:foregroundMark x1="59837" y1="32195" x2="59837" y2="32195"/>
                        <a14:foregroundMark x1="60488" y1="30244" x2="60488" y2="30244"/>
                        <a14:foregroundMark x1="57561" y1="27480" x2="57561" y2="27480"/>
                        <a14:foregroundMark x1="65691" y1="34797" x2="65691" y2="34797"/>
                        <a14:foregroundMark x1="64878" y1="25528" x2="64878" y2="25528"/>
                        <a14:foregroundMark x1="66992" y1="26667" x2="66992" y2="26667"/>
                        <a14:foregroundMark x1="46992" y1="33333" x2="46992" y2="33333"/>
                        <a14:foregroundMark x1="48455" y1="30894" x2="48455" y2="30894"/>
                        <a14:foregroundMark x1="43415" y1="24553" x2="43415" y2="24553"/>
                        <a14:foregroundMark x1="35935" y1="29756" x2="35935" y2="29756"/>
                        <a14:foregroundMark x1="37073" y1="26829" x2="37073" y2="26829"/>
                        <a14:foregroundMark x1="36585" y1="40650" x2="36585" y2="40650"/>
                        <a14:foregroundMark x1="40976" y1="42764" x2="40976" y2="42764"/>
                        <a14:foregroundMark x1="48455" y1="44065" x2="48455" y2="44065"/>
                        <a14:foregroundMark x1="53008" y1="44715" x2="53008" y2="44715"/>
                        <a14:foregroundMark x1="50894" y1="37398" x2="50894" y2="37398"/>
                        <a14:foregroundMark x1="56911" y1="45528" x2="56911" y2="45528"/>
                        <a14:foregroundMark x1="58537" y1="39675" x2="58537" y2="39675"/>
                        <a14:foregroundMark x1="61301" y1="46667" x2="61301" y2="46667"/>
                        <a14:foregroundMark x1="67805" y1="40488" x2="67805" y2="40488"/>
                        <a14:foregroundMark x1="68943" y1="42927" x2="68943" y2="42927"/>
                        <a14:foregroundMark x1="66016" y1="46667" x2="66016" y2="46667"/>
                        <a14:foregroundMark x1="65528" y1="49106" x2="65528" y2="49106"/>
                        <a14:foregroundMark x1="29431" y1="86992" x2="29431" y2="86992"/>
                        <a14:foregroundMark x1="33496" y1="87642" x2="33496" y2="87642"/>
                        <a14:foregroundMark x1="52358" y1="40976" x2="52358" y2="40976"/>
                        <a14:foregroundMark x1="58537" y1="41951" x2="58211" y2="42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77" y="2124994"/>
            <a:ext cx="3165326" cy="316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4028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122</TotalTime>
  <Words>351</Words>
  <Application>Microsoft Macintosh PowerPoint</Application>
  <PresentationFormat>Widescreen</PresentationFormat>
  <Paragraphs>28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Gill Sans MT</vt:lpstr>
      <vt:lpstr>Impact</vt:lpstr>
      <vt:lpstr>Arial</vt:lpstr>
      <vt:lpstr>Badge</vt:lpstr>
      <vt:lpstr>Heinz Proposal</vt:lpstr>
      <vt:lpstr>Storyline</vt:lpstr>
      <vt:lpstr>Design &amp; Style</vt:lpstr>
      <vt:lpstr>Target Audience</vt:lpstr>
      <vt:lpstr>Equipment and Props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Heinz Proposal</dc:title>
  <dc:creator>Microsoft Office User</dc:creator>
  <cp:lastModifiedBy>Microsoft Office User</cp:lastModifiedBy>
  <cp:revision>13</cp:revision>
  <dcterms:created xsi:type="dcterms:W3CDTF">2020-01-17T13:37:12Z</dcterms:created>
  <dcterms:modified xsi:type="dcterms:W3CDTF">2020-01-24T13:18:58Z</dcterms:modified>
</cp:coreProperties>
</file>